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sz="1200" b="0" i="0" dirty="0">
                <a:solidFill>
                  <a:srgbClr val="374151"/>
                </a:solidFill>
                <a:effectLst/>
                <a:latin typeface="+mn-lt"/>
              </a:rPr>
              <a:t>showing likelihood of working for similar issues in future.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This tool serves a dual purpose of informing the customer whether the issue is related to an NCR product or not, and offering solutions based on past successful resolutions that do not require any code changes. Furthermore, it identifies the appropriate team to assign the issue to in case the suggested steps do not resolve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4.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 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46073552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DIN (DeepInsightNLP)</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a:t>
                      </a:r>
                      <a:r>
                        <a:rPr lang="en-US" sz="1800" b="1" dirty="0" err="1">
                          <a:effectLst/>
                        </a:rPr>
                        <a:t>DeepNLPAnalyzerX</a:t>
                      </a:r>
                      <a:r>
                        <a:rPr lang="en-US" sz="1800" b="1" dirty="0">
                          <a:effectLst/>
                        </a:rPr>
                        <a:t>)</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The Launchpad includes a button for customers to analyze diagnostics without uploading anything.</a:t>
            </a:r>
            <a:endParaRPr lang="en-US" sz="2000" b="0" i="0" dirty="0">
              <a:solidFill>
                <a:srgbClr val="172B4D"/>
              </a:solidFill>
              <a:effectLst/>
              <a:latin typeface="+mn-lt"/>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Capability To Create Jira Automatically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GitHub Repository</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a:latin typeface="+mn-lt"/>
              </a:rPr>
              <a:t>Informs </a:t>
            </a:r>
            <a:r>
              <a:rPr lang="en-US" dirty="0">
                <a:latin typeface="+mn-lt"/>
              </a:rPr>
              <a:t>customers &amp; NCR if the issue is related to NCR and provides past successful resolutions that don't require code changes. </a:t>
            </a:r>
            <a:endParaRPr lang="en-US" dirty="0">
              <a:solidFill>
                <a:srgbClr val="374151"/>
              </a:solidFill>
              <a:latin typeface="+mn-lt"/>
            </a:endParaRP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endParaRPr lang="en-US" dirty="0">
              <a:latin typeface="+mn-lt"/>
            </a:endParaRPr>
          </a:p>
          <a:p>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anim calcmode="lin" valueType="num">
                                      <p:cBhvr>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anim calcmode="lin" valueType="num">
                                      <p:cBhvr>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anim calcmode="lin" valueType="num">
                                      <p:cBhvr>
                                        <p:cTn id="2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anim calcmode="lin" valueType="num">
                                      <p:cBhvr>
                                        <p:cTn id="36"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12" end="12"/>
                                            </p:txEl>
                                          </p:spTgt>
                                        </p:tgtEl>
                                        <p:attrNameLst>
                                          <p:attrName>style.visibility</p:attrName>
                                        </p:attrNameLst>
                                      </p:cBhvr>
                                      <p:to>
                                        <p:strVal val="visible"/>
                                      </p:to>
                                    </p:set>
                                    <p:animEffect transition="in" filter="fade">
                                      <p:cBhvr>
                                        <p:cTn id="42" dur="500"/>
                                        <p:tgtEl>
                                          <p:spTgt spid="9">
                                            <p:txEl>
                                              <p:pRg st="12" end="12"/>
                                            </p:txEl>
                                          </p:spTgt>
                                        </p:tgtEl>
                                      </p:cBhvr>
                                    </p:animEffect>
                                    <p:anim calcmode="lin" valueType="num">
                                      <p:cBhvr>
                                        <p:cTn id="4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5" end="15"/>
                                            </p:txEl>
                                          </p:spTgt>
                                        </p:tgtEl>
                                        <p:attrNameLst>
                                          <p:attrName>style.visibility</p:attrName>
                                        </p:attrNameLst>
                                      </p:cBhvr>
                                      <p:to>
                                        <p:strVal val="visible"/>
                                      </p:to>
                                    </p:set>
                                    <p:animEffect transition="in" filter="fade">
                                      <p:cBhvr>
                                        <p:cTn id="49" dur="500"/>
                                        <p:tgtEl>
                                          <p:spTgt spid="9">
                                            <p:txEl>
                                              <p:pRg st="15" end="15"/>
                                            </p:txEl>
                                          </p:spTgt>
                                        </p:tgtEl>
                                      </p:cBhvr>
                                    </p:animEffect>
                                    <p:anim calcmode="lin" valueType="num">
                                      <p:cBhvr>
                                        <p:cTn id="50"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B0F4021-79BA-40BC-9AEF-F747C5F4A3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18549</TotalTime>
  <Words>1682</Words>
  <Application>Microsoft Office PowerPoint</Application>
  <PresentationFormat>Widescreen</PresentationFormat>
  <Paragraphs>301</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133</cp:revision>
  <dcterms:created xsi:type="dcterms:W3CDTF">2020-10-20T09:40:45Z</dcterms:created>
  <dcterms:modified xsi:type="dcterms:W3CDTF">2023-04-21T10:35:54Z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